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08" r:id="rId1"/>
  </p:sldMasterIdLst>
  <p:notesMasterIdLst>
    <p:notesMasterId r:id="rId9"/>
  </p:notesMasterIdLst>
  <p:sldIdLst>
    <p:sldId id="685" r:id="rId2"/>
    <p:sldId id="707" r:id="rId3"/>
    <p:sldId id="805" r:id="rId4"/>
    <p:sldId id="801" r:id="rId5"/>
    <p:sldId id="802" r:id="rId6"/>
    <p:sldId id="804" r:id="rId7"/>
    <p:sldId id="803" r:id="rId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0000"/>
    <a:srgbClr val="003E6C"/>
    <a:srgbClr val="333300"/>
    <a:srgbClr val="008000"/>
    <a:srgbClr val="E7E1D5"/>
    <a:srgbClr val="D3C259"/>
    <a:srgbClr val="A9B04E"/>
    <a:srgbClr val="514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39" autoAdjust="0"/>
    <p:restoredTop sz="91525" autoAdjust="0"/>
  </p:normalViewPr>
  <p:slideViewPr>
    <p:cSldViewPr snapToGrid="0">
      <p:cViewPr varScale="1">
        <p:scale>
          <a:sx n="58" d="100"/>
          <a:sy n="58" d="100"/>
        </p:scale>
        <p:origin x="-108" y="-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7F5A1-EA52-40F7-9848-68D962D6AD5C}" type="datetimeFigureOut">
              <a:rPr lang="tr-TR" smtClean="0"/>
              <a:pPr/>
              <a:t>21.12.2017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4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CBC0A-3DA0-4429-AA80-B78ED566CB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076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6CF47AA-2641-4C0C-9205-D24B7CA1FD99}" type="datetimeFigureOut">
              <a:rPr lang="tr-TR" smtClean="0"/>
              <a:pPr/>
              <a:t>21.12.2017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6402739-34BB-4B02-B585-DED08A5DB488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57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47AA-2641-4C0C-9205-D24B7CA1FD99}" type="datetimeFigureOut">
              <a:rPr lang="tr-TR" smtClean="0"/>
              <a:pPr/>
              <a:t>21.12.2017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2739-34BB-4B02-B585-DED08A5DB48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15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47AA-2641-4C0C-9205-D24B7CA1FD99}" type="datetimeFigureOut">
              <a:rPr lang="tr-TR" smtClean="0"/>
              <a:pPr/>
              <a:t>21.12.2017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2739-34BB-4B02-B585-DED08A5DB488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952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47AA-2641-4C0C-9205-D24B7CA1FD99}" type="datetimeFigureOut">
              <a:rPr lang="tr-TR" smtClean="0"/>
              <a:pPr/>
              <a:t>21.12.2017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2739-34BB-4B02-B585-DED08A5DB48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152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47AA-2641-4C0C-9205-D24B7CA1FD99}" type="datetimeFigureOut">
              <a:rPr lang="tr-TR" smtClean="0"/>
              <a:pPr/>
              <a:t>21.12.2017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2739-34BB-4B02-B585-DED08A5DB48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3280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47AA-2641-4C0C-9205-D24B7CA1FD99}" type="datetimeFigureOut">
              <a:rPr lang="tr-TR" smtClean="0"/>
              <a:pPr/>
              <a:t>21.12.2017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2739-34BB-4B02-B585-DED08A5DB48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675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47AA-2641-4C0C-9205-D24B7CA1FD99}" type="datetimeFigureOut">
              <a:rPr lang="tr-TR" smtClean="0"/>
              <a:pPr/>
              <a:t>21.12.2017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2739-34BB-4B02-B585-DED08A5DB488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954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47AA-2641-4C0C-9205-D24B7CA1FD99}" type="datetimeFigureOut">
              <a:rPr lang="tr-TR" smtClean="0"/>
              <a:pPr/>
              <a:t>21.12.2017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2739-34BB-4B02-B585-DED08A5DB488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65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47AA-2641-4C0C-9205-D24B7CA1FD99}" type="datetimeFigureOut">
              <a:rPr lang="tr-TR" smtClean="0"/>
              <a:pPr/>
              <a:t>21.12.2017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2739-34BB-4B02-B585-DED08A5DB488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54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47AA-2641-4C0C-9205-D24B7CA1FD99}" type="datetimeFigureOut">
              <a:rPr lang="tr-TR" smtClean="0"/>
              <a:pPr/>
              <a:t>21.12.2017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2739-34BB-4B02-B585-DED08A5DB48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075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47AA-2641-4C0C-9205-D24B7CA1FD99}" type="datetimeFigureOut">
              <a:rPr lang="tr-TR" smtClean="0"/>
              <a:pPr/>
              <a:t>21.12.2017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2739-34BB-4B02-B585-DED08A5DB488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3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47AA-2641-4C0C-9205-D24B7CA1FD99}" type="datetimeFigureOut">
              <a:rPr lang="tr-TR" smtClean="0"/>
              <a:pPr/>
              <a:t>21.12.2017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2739-34BB-4B02-B585-DED08A5DB48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991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47AA-2641-4C0C-9205-D24B7CA1FD99}" type="datetimeFigureOut">
              <a:rPr lang="tr-TR" smtClean="0"/>
              <a:pPr/>
              <a:t>21.12.2017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2739-34BB-4B02-B585-DED08A5DB488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64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47AA-2641-4C0C-9205-D24B7CA1FD99}" type="datetimeFigureOut">
              <a:rPr lang="tr-TR" smtClean="0"/>
              <a:pPr/>
              <a:t>21.12.2017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2739-34BB-4B02-B585-DED08A5DB488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9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47AA-2641-4C0C-9205-D24B7CA1FD99}" type="datetimeFigureOut">
              <a:rPr lang="tr-TR" smtClean="0"/>
              <a:pPr/>
              <a:t>21.12.2017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2739-34BB-4B02-B585-DED08A5DB48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267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47AA-2641-4C0C-9205-D24B7CA1FD99}" type="datetimeFigureOut">
              <a:rPr lang="tr-TR" smtClean="0"/>
              <a:pPr/>
              <a:t>21.12.2017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2739-34BB-4B02-B585-DED08A5DB488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33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47AA-2641-4C0C-9205-D24B7CA1FD99}" type="datetimeFigureOut">
              <a:rPr lang="tr-TR" smtClean="0"/>
              <a:pPr/>
              <a:t>21.12.2017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2739-34BB-4B02-B585-DED08A5DB48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49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CF47AA-2641-4C0C-9205-D24B7CA1FD99}" type="datetimeFigureOut">
              <a:rPr lang="tr-TR" smtClean="0"/>
              <a:pPr/>
              <a:t>21.12.2017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402739-34BB-4B02-B585-DED08A5DB48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13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2424397" y="1036274"/>
            <a:ext cx="7313023" cy="13244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KURUM ADI</a:t>
            </a:r>
          </a:p>
          <a:p>
            <a:pPr algn="ctr"/>
            <a:endParaRPr lang="tr-TR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Picture 4" descr="turkbayragi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196" y="366246"/>
            <a:ext cx="1140823" cy="670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0 Resim" descr="C:\Users\admin\Desktop\Documents\tunceli kitapçık\tunceli sunum\Yeni klasör (4)\valiligi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09" y="307463"/>
            <a:ext cx="879153" cy="89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09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2582090" y="477516"/>
            <a:ext cx="7313023" cy="11083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PERSONEL DURUM TABLOSU </a:t>
            </a:r>
            <a:endParaRPr lang="tr-TR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turkbayragi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641" y="361686"/>
            <a:ext cx="1140823" cy="670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Resim" descr="C:\Users\admin\Desktop\Documents\tunceli kitapçık\tunceli sunum\Yeni klasör (4)\valiligi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09" y="254916"/>
            <a:ext cx="879153" cy="89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13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2582090" y="477516"/>
            <a:ext cx="7313023" cy="11083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GENEL</a:t>
            </a:r>
            <a:r>
              <a:rPr lang="tr-T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DURUM TABLOSU </a:t>
            </a:r>
            <a:endParaRPr lang="tr-TR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turkbayragi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641" y="361686"/>
            <a:ext cx="1140823" cy="670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Resim" descr="C:\Users\admin\Desktop\Documents\tunceli kitapçık\tunceli sunum\Yeni klasör (4)\valiligi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09" y="254916"/>
            <a:ext cx="879153" cy="89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Metin kutusu 1"/>
          <p:cNvSpPr txBox="1"/>
          <p:nvPr/>
        </p:nvSpPr>
        <p:spPr>
          <a:xfrm>
            <a:off x="1518557" y="2628900"/>
            <a:ext cx="9078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ÖRNEK: YAPILAN YARDIM TUTARLARI, OKUL, ÖĞRENCİ SAYILARI, TİCARET RAKAMLARI NÜFUS VB. VERİLER. HER KURUMUN KENDİ ALANI İLE İLGİLİ VERİLERİ TABLO OLARAK GİRMESİ GEREKMEKTEDİR.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2582090" y="477516"/>
            <a:ext cx="7313023" cy="9369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TAMAMLANAN YATIRIMLAR/PROJELER 2017 </a:t>
            </a:r>
            <a:endParaRPr lang="tr-TR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turkbayragi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641" y="361686"/>
            <a:ext cx="1140823" cy="670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Resim" descr="C:\Users\admin\Desktop\Documents\tunceli kitapçık\tunceli sunum\Yeni klasör (4)\valiligi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09" y="254916"/>
            <a:ext cx="879153" cy="89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38" y="1918606"/>
            <a:ext cx="3897085" cy="292281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5" y="1918606"/>
            <a:ext cx="3897084" cy="292281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974270" y="5167991"/>
            <a:ext cx="10356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BİLGİ NOTU</a:t>
            </a:r>
          </a:p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 TUTARI: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51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2582090" y="477516"/>
            <a:ext cx="7313023" cy="9369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DEVAM EDEN YATIRIMLAR/PROJELER 2018 </a:t>
            </a:r>
            <a:endParaRPr lang="tr-TR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turkbayragi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641" y="361686"/>
            <a:ext cx="1140823" cy="670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Resim" descr="C:\Users\admin\Desktop\Documents\tunceli kitapçık\tunceli sunum\Yeni klasör (4)\valiligi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09" y="254916"/>
            <a:ext cx="879153" cy="89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5" y="1918606"/>
            <a:ext cx="3897084" cy="292281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974270" y="5167991"/>
            <a:ext cx="10356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BİLGİ NOTU</a:t>
            </a:r>
          </a:p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 TUTARI: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29" y="1887989"/>
            <a:ext cx="3978729" cy="298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2582090" y="477516"/>
            <a:ext cx="7313023" cy="9369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PLANLANAN</a:t>
            </a:r>
          </a:p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YATIRIMLAR/PROJELER  </a:t>
            </a:r>
            <a:endParaRPr lang="tr-TR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turkbayragi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641" y="361686"/>
            <a:ext cx="1140823" cy="670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Resim" descr="C:\Users\admin\Desktop\Documents\tunceli kitapçık\tunceli sunum\Yeni klasör (4)\valiligi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09" y="254916"/>
            <a:ext cx="879153" cy="89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31" y="1887987"/>
            <a:ext cx="3897084" cy="2984047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974270" y="5167991"/>
            <a:ext cx="10356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BİLGİ NOTU</a:t>
            </a:r>
          </a:p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 TUTARI: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72" y="1887988"/>
            <a:ext cx="3978729" cy="298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2582090" y="477516"/>
            <a:ext cx="7313023" cy="9369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KURUMSAL İHTİYAÇLAR </a:t>
            </a:r>
            <a:endParaRPr lang="tr-TR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turkbayragi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641" y="361686"/>
            <a:ext cx="1140823" cy="670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Resim" descr="C:\Users\admin\Desktop\Documents\tunceli kitapçık\tunceli sunum\Yeni klasör (4)\valiligi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09" y="254916"/>
            <a:ext cx="879153" cy="89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5" y="1918606"/>
            <a:ext cx="3897084" cy="292281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974270" y="5167991"/>
            <a:ext cx="10356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BİLGİ NOTU</a:t>
            </a:r>
          </a:p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 TUTARI: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29" y="1887989"/>
            <a:ext cx="3978729" cy="298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k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16862</TotalTime>
  <Words>69</Words>
  <Application>Microsoft Office PowerPoint</Application>
  <PresentationFormat>Özel</PresentationFormat>
  <Paragraphs>17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Organik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ÖZGÜR DEMİREZER</dc:creator>
  <cp:lastModifiedBy>pcm</cp:lastModifiedBy>
  <cp:revision>1008</cp:revision>
  <cp:lastPrinted>2017-12-07T13:27:10Z</cp:lastPrinted>
  <dcterms:created xsi:type="dcterms:W3CDTF">2017-03-02T06:17:55Z</dcterms:created>
  <dcterms:modified xsi:type="dcterms:W3CDTF">2017-12-21T10:42:27Z</dcterms:modified>
</cp:coreProperties>
</file>